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2D4"/>
    <a:srgbClr val="ED6113"/>
    <a:srgbClr val="0000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68" autoAdjust="0"/>
  </p:normalViewPr>
  <p:slideViewPr>
    <p:cSldViewPr>
      <p:cViewPr varScale="1">
        <p:scale>
          <a:sx n="97" d="100"/>
          <a:sy n="97" d="100"/>
        </p:scale>
        <p:origin x="3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36222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d/acUw6karIZtZlA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787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4F502B6-D9BA-4E5F-8CE2-69C4276DB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413186"/>
              </p:ext>
            </p:extLst>
          </p:nvPr>
        </p:nvGraphicFramePr>
        <p:xfrm>
          <a:off x="1115615" y="1484785"/>
          <a:ext cx="6984776" cy="5120088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98912">
                  <a:extLst>
                    <a:ext uri="{9D8B030D-6E8A-4147-A177-3AD203B41FA5}">
                      <a16:colId xmlns:a16="http://schemas.microsoft.com/office/drawing/2014/main" val="3081605989"/>
                    </a:ext>
                  </a:extLst>
                </a:gridCol>
                <a:gridCol w="2387874">
                  <a:extLst>
                    <a:ext uri="{9D8B030D-6E8A-4147-A177-3AD203B41FA5}">
                      <a16:colId xmlns:a16="http://schemas.microsoft.com/office/drawing/2014/main" val="2173589567"/>
                    </a:ext>
                  </a:extLst>
                </a:gridCol>
                <a:gridCol w="1024004">
                  <a:extLst>
                    <a:ext uri="{9D8B030D-6E8A-4147-A177-3AD203B41FA5}">
                      <a16:colId xmlns:a16="http://schemas.microsoft.com/office/drawing/2014/main" val="4031767235"/>
                    </a:ext>
                  </a:extLst>
                </a:gridCol>
                <a:gridCol w="1024662">
                  <a:extLst>
                    <a:ext uri="{9D8B030D-6E8A-4147-A177-3AD203B41FA5}">
                      <a16:colId xmlns:a16="http://schemas.microsoft.com/office/drawing/2014/main" val="3186065414"/>
                    </a:ext>
                  </a:extLst>
                </a:gridCol>
                <a:gridCol w="1024662">
                  <a:extLst>
                    <a:ext uri="{9D8B030D-6E8A-4147-A177-3AD203B41FA5}">
                      <a16:colId xmlns:a16="http://schemas.microsoft.com/office/drawing/2014/main" val="914658472"/>
                    </a:ext>
                  </a:extLst>
                </a:gridCol>
                <a:gridCol w="1024662">
                  <a:extLst>
                    <a:ext uri="{9D8B030D-6E8A-4147-A177-3AD203B41FA5}">
                      <a16:colId xmlns:a16="http://schemas.microsoft.com/office/drawing/2014/main" val="3491770102"/>
                    </a:ext>
                  </a:extLst>
                </a:gridCol>
              </a:tblGrid>
              <a:tr h="49070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1212D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1212D4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Рекомендуемое количество участников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1212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08928"/>
                  </a:ext>
                </a:extLst>
              </a:tr>
              <a:tr h="2008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классы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ED6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5-8 классы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ED6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9-10 классы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ED6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ED6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260419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Гимназия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г.Краснослободска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9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263787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№1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р.п.Средняя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Ахтуба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963723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2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г.Краснослободска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9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157871"/>
                  </a:ext>
                </a:extLst>
              </a:tr>
              <a:tr h="4176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№3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р.п.Средняя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Ахтуба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576223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№4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г.Краснослободска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9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389619"/>
                  </a:ext>
                </a:extLst>
              </a:tr>
              <a:tr h="186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х.Бурковский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358266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с.Верхнепогромное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964850"/>
                  </a:ext>
                </a:extLst>
              </a:tr>
              <a:tr h="186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х.Клетский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281770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х.Красный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655623"/>
                  </a:ext>
                </a:extLst>
              </a:tr>
              <a:tr h="186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п Куйбышев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104192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х.Лебяжья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Поляна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688840"/>
                  </a:ext>
                </a:extLst>
              </a:tr>
              <a:tr h="186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с.Рахинка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992634"/>
                  </a:ext>
                </a:extLst>
              </a:tr>
              <a:tr h="186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х.Суходол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735336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Среднеахтубинский муниципальный район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842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45" marR="5914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7072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8B685D0-C691-465B-8A46-CEBF1ABE7464}"/>
              </a:ext>
            </a:extLst>
          </p:cNvPr>
          <p:cNvSpPr txBox="1"/>
          <p:nvPr/>
        </p:nvSpPr>
        <p:spPr>
          <a:xfrm>
            <a:off x="1261115" y="332656"/>
            <a:ext cx="66704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00CC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Рекомендуемое количество участников </a:t>
            </a:r>
          </a:p>
          <a:p>
            <a:pPr algn="ctr"/>
            <a:r>
              <a:rPr lang="ru-RU" sz="2000" b="1" dirty="0">
                <a:solidFill>
                  <a:srgbClr val="0000CC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 шестом сезоне Всероссийского конкурса </a:t>
            </a:r>
          </a:p>
          <a:p>
            <a:pPr algn="ctr"/>
            <a:r>
              <a:rPr lang="ru-RU" sz="2000" b="1" dirty="0">
                <a:solidFill>
                  <a:srgbClr val="0000CC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«Большая перемена» в 2025 году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B002AAC8-0FFD-4E4C-82EC-73C91766E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14"/>
            <a:ext cx="1368152" cy="103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81"/>
            <a:ext cx="9144000" cy="64484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D1842F-CA03-4C16-91AF-2267F45342B4}"/>
              </a:ext>
            </a:extLst>
          </p:cNvPr>
          <p:cNvSpPr txBox="1"/>
          <p:nvPr/>
        </p:nvSpPr>
        <p:spPr>
          <a:xfrm>
            <a:off x="2339752" y="3861048"/>
            <a:ext cx="482453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материалы для проведения информационной кампании доступны по ссылке: </a:t>
            </a:r>
            <a:r>
              <a:rPr lang="ru-RU" sz="2000" b="1" u="sng" dirty="0">
                <a:solidFill>
                  <a:srgbClr val="1212D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https://disk.yandex.ru/d/acUw6karIZtZlA</a:t>
            </a:r>
            <a:endParaRPr lang="ru-RU" sz="2000" b="1" dirty="0">
              <a:solidFill>
                <a:srgbClr val="1212D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15781"/>
          <a:ext cx="9144000" cy="6664206"/>
          <a:chOff x="0" y="215781"/>
          <a:chExt cx="9144000" cy="666420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787"/>
            <a:ext cx="9144000" cy="64484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217</Words>
  <Application>Microsoft Office PowerPoint</Application>
  <PresentationFormat>Экран (4:3)</PresentationFormat>
  <Paragraphs>95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 Black</vt:lpstr>
      <vt:lpstr>Times New Roman</vt:lpstr>
      <vt:lpstr>Theme86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user user</cp:lastModifiedBy>
  <cp:revision>5</cp:revision>
  <dcterms:created xsi:type="dcterms:W3CDTF">2025-05-14T07:10:39Z</dcterms:created>
  <dcterms:modified xsi:type="dcterms:W3CDTF">2025-05-14T08:28:54Z</dcterms:modified>
  <cp:category/>
</cp:coreProperties>
</file>